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73875" cy="100631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126F-3497-4F5C-BF89-667995AAE6BB}" type="datetimeFigureOut">
              <a:rPr lang="ko-KR" altLang="en-US" smtClean="0"/>
              <a:t>2012-10-04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CC11-D682-4BBB-BC40-BCE3FEBFD2C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126F-3497-4F5C-BF89-667995AAE6BB}" type="datetimeFigureOut">
              <a:rPr lang="ko-KR" altLang="en-US" smtClean="0"/>
              <a:t>2012-10-04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CC11-D682-4BBB-BC40-BCE3FEBFD2C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126F-3497-4F5C-BF89-667995AAE6BB}" type="datetimeFigureOut">
              <a:rPr lang="ko-KR" altLang="en-US" smtClean="0"/>
              <a:t>2012-10-04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CC11-D682-4BBB-BC40-BCE3FEBFD2C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126F-3497-4F5C-BF89-667995AAE6BB}" type="datetimeFigureOut">
              <a:rPr lang="ko-KR" altLang="en-US" smtClean="0"/>
              <a:t>2012-10-04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CC11-D682-4BBB-BC40-BCE3FEBFD2C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126F-3497-4F5C-BF89-667995AAE6BB}" type="datetimeFigureOut">
              <a:rPr lang="ko-KR" altLang="en-US" smtClean="0"/>
              <a:t>2012-10-04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CC11-D682-4BBB-BC40-BCE3FEBFD2C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126F-3497-4F5C-BF89-667995AAE6BB}" type="datetimeFigureOut">
              <a:rPr lang="ko-KR" altLang="en-US" smtClean="0"/>
              <a:t>2012-10-04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CC11-D682-4BBB-BC40-BCE3FEBFD2C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126F-3497-4F5C-BF89-667995AAE6BB}" type="datetimeFigureOut">
              <a:rPr lang="ko-KR" altLang="en-US" smtClean="0"/>
              <a:t>2012-10-04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CC11-D682-4BBB-BC40-BCE3FEBFD2C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126F-3497-4F5C-BF89-667995AAE6BB}" type="datetimeFigureOut">
              <a:rPr lang="ko-KR" altLang="en-US" smtClean="0"/>
              <a:t>2012-10-04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CC11-D682-4BBB-BC40-BCE3FEBFD2C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126F-3497-4F5C-BF89-667995AAE6BB}" type="datetimeFigureOut">
              <a:rPr lang="ko-KR" altLang="en-US" smtClean="0"/>
              <a:t>2012-10-04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CC11-D682-4BBB-BC40-BCE3FEBFD2C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126F-3497-4F5C-BF89-667995AAE6BB}" type="datetimeFigureOut">
              <a:rPr lang="ko-KR" altLang="en-US" smtClean="0"/>
              <a:t>2012-10-04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CC11-D682-4BBB-BC40-BCE3FEBFD2C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126F-3497-4F5C-BF89-667995AAE6BB}" type="datetimeFigureOut">
              <a:rPr lang="ko-KR" altLang="en-US" smtClean="0"/>
              <a:t>2012-10-04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CC11-D682-4BBB-BC40-BCE3FEBFD2C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E126F-3497-4F5C-BF89-667995AAE6BB}" type="datetimeFigureOut">
              <a:rPr lang="ko-KR" altLang="en-US" smtClean="0"/>
              <a:t>2012-10-04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6CC11-D682-4BBB-BC40-BCE3FEBFD2C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23528" y="662831"/>
            <a:ext cx="8352928" cy="110998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10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월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 일자 별 요금할인</a:t>
            </a:r>
            <a:endParaRPr lang="ko-KR" altLang="en-US" b="1" dirty="0"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323528" y="1772816"/>
          <a:ext cx="8352928" cy="38164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96144"/>
                <a:gridCol w="2736304"/>
                <a:gridCol w="1728192"/>
                <a:gridCol w="2592288"/>
              </a:tblGrid>
              <a:tr h="76328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요일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날짜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시간대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err="1" smtClean="0">
                          <a:latin typeface="굴림체" pitchFamily="49" charset="-127"/>
                          <a:ea typeface="굴림체" pitchFamily="49" charset="-127"/>
                        </a:rPr>
                        <a:t>그린피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 할인요금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6328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월요일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15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일</a:t>
                      </a:r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, 22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일</a:t>
                      </a:r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, 29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일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7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시대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9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만원  </a:t>
                      </a:r>
                      <a:r>
                        <a:rPr lang="en-US" altLang="ko-KR" sz="2400" b="1" baseline="0" dirty="0" smtClean="0">
                          <a:latin typeface="굴림체" pitchFamily="49" charset="-127"/>
                          <a:ea typeface="굴림체" pitchFamily="49" charset="-127"/>
                        </a:rPr>
                        <a:t> </a:t>
                      </a:r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6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6328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금요일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12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일</a:t>
                      </a:r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, 19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일</a:t>
                      </a:r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, 26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일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7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시대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9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만원   </a:t>
                      </a:r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7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63285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일요일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14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일</a:t>
                      </a:r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, 21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일</a:t>
                      </a:r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, 28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일 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7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시 이전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13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만원   </a:t>
                      </a:r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10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6328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16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시 이후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13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r>
                        <a:rPr lang="en-US" altLang="ko-KR" sz="2400" b="1" baseline="0" dirty="0" smtClean="0">
                          <a:latin typeface="굴림체" pitchFamily="49" charset="-127"/>
                          <a:ea typeface="굴림체" pitchFamily="49" charset="-127"/>
                        </a:rPr>
                        <a:t> 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   </a:t>
                      </a:r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9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323528" y="5589240"/>
            <a:ext cx="8352928" cy="792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예약일자 상관없이 일괄적용하며</a:t>
            </a:r>
            <a:r>
              <a:rPr lang="en-US" altLang="ko-KR" sz="2400" b="1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, </a:t>
            </a:r>
            <a:r>
              <a:rPr lang="ko-KR" altLang="en-US" sz="2400" b="1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중복할인 없음</a:t>
            </a:r>
            <a:r>
              <a:rPr lang="en-US" altLang="ko-KR" sz="2400" b="1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.</a:t>
            </a:r>
            <a:r>
              <a:rPr lang="ko-KR" altLang="en-US" sz="2400" b="1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</a:t>
            </a:r>
            <a:endParaRPr lang="ko-KR" altLang="en-US" sz="2400" b="1" dirty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</p:txBody>
      </p:sp>
      <p:cxnSp>
        <p:nvCxnSpPr>
          <p:cNvPr id="9" name="직선 화살표 연결선 8"/>
          <p:cNvCxnSpPr/>
          <p:nvPr/>
        </p:nvCxnSpPr>
        <p:spPr>
          <a:xfrm>
            <a:off x="7308304" y="2924944"/>
            <a:ext cx="144016" cy="0"/>
          </a:xfrm>
          <a:prstGeom prst="straightConnector1">
            <a:avLst/>
          </a:prstGeom>
          <a:ln w="50800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>
            <a:off x="7308304" y="3717032"/>
            <a:ext cx="144016" cy="0"/>
          </a:xfrm>
          <a:prstGeom prst="straightConnector1">
            <a:avLst/>
          </a:prstGeom>
          <a:ln w="50800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>
            <a:off x="7308304" y="4437112"/>
            <a:ext cx="144016" cy="0"/>
          </a:xfrm>
          <a:prstGeom prst="straightConnector1">
            <a:avLst/>
          </a:prstGeom>
          <a:ln w="50800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7308304" y="5229200"/>
            <a:ext cx="144016" cy="0"/>
          </a:xfrm>
          <a:prstGeom prst="straightConnector1">
            <a:avLst/>
          </a:prstGeom>
          <a:ln w="50800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71</Words>
  <Application>Microsoft Office PowerPoint</Application>
  <PresentationFormat>화면 슬라이드 쇼(4:3)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10월, 일자 별 요금할인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10월,  일자별 요금할인</dc:title>
  <dc:creator>owner</dc:creator>
  <cp:lastModifiedBy>owner</cp:lastModifiedBy>
  <cp:revision>7</cp:revision>
  <dcterms:created xsi:type="dcterms:W3CDTF">2012-10-04T00:46:19Z</dcterms:created>
  <dcterms:modified xsi:type="dcterms:W3CDTF">2012-10-04T01:33:08Z</dcterms:modified>
</cp:coreProperties>
</file>